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8641-CFA8-4E20-B631-F954026EF6C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9ABD33-2FEB-45BE-B9FC-4E074A1135B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8641-CFA8-4E20-B631-F954026EF6C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ABD33-2FEB-45BE-B9FC-4E074A1135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8641-CFA8-4E20-B631-F954026EF6C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ABD33-2FEB-45BE-B9FC-4E074A1135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FB8641-CFA8-4E20-B631-F954026EF6C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D9ABD33-2FEB-45BE-B9FC-4E074A1135B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8641-CFA8-4E20-B631-F954026EF6C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ABD33-2FEB-45BE-B9FC-4E074A1135B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8641-CFA8-4E20-B631-F954026EF6C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ABD33-2FEB-45BE-B9FC-4E074A1135B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ABD33-2FEB-45BE-B9FC-4E074A1135B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8641-CFA8-4E20-B631-F954026EF6C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8641-CFA8-4E20-B631-F954026EF6C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ABD33-2FEB-45BE-B9FC-4E074A1135B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8641-CFA8-4E20-B631-F954026EF6C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ABD33-2FEB-45BE-B9FC-4E074A1135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FB8641-CFA8-4E20-B631-F954026EF6C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D9ABD33-2FEB-45BE-B9FC-4E074A1135B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8641-CFA8-4E20-B631-F954026EF6C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9ABD33-2FEB-45BE-B9FC-4E074A1135B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FB8641-CFA8-4E20-B631-F954026EF6C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D9ABD33-2FEB-45BE-B9FC-4E074A1135B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590800"/>
            <a:ext cx="8305800" cy="225200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800" dirty="0">
                <a:solidFill>
                  <a:schemeClr val="tx1"/>
                </a:solidFill>
              </a:rPr>
              <a:t>a</a:t>
            </a:r>
            <a:r>
              <a:rPr lang="en-US" sz="2800" dirty="0" smtClean="0">
                <a:solidFill>
                  <a:schemeClr val="tx1"/>
                </a:solidFill>
              </a:rPr>
              <a:t>cronym </a:t>
            </a:r>
            <a:r>
              <a:rPr lang="en-US" sz="2800" b="0" dirty="0" smtClean="0">
                <a:solidFill>
                  <a:schemeClr val="tx1"/>
                </a:solidFill>
              </a:rPr>
              <a:t>(n)  an abbreviation formed by combining the initial letters in </a:t>
            </a:r>
            <a:r>
              <a:rPr lang="en-US" sz="2800" b="1" i="1" dirty="0" smtClean="0">
                <a:solidFill>
                  <a:schemeClr val="tx1"/>
                </a:solidFill>
              </a:rPr>
              <a:t>words</a:t>
            </a:r>
            <a:r>
              <a:rPr lang="en-US" sz="2800" b="0" dirty="0" smtClean="0">
                <a:solidFill>
                  <a:schemeClr val="tx1"/>
                </a:solidFill>
              </a:rPr>
              <a:t> or parts of a series of </a:t>
            </a:r>
            <a:r>
              <a:rPr lang="en-US" sz="2800" b="1" i="1" dirty="0" smtClean="0">
                <a:solidFill>
                  <a:schemeClr val="tx1"/>
                </a:solidFill>
              </a:rPr>
              <a:t>words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a</a:t>
            </a:r>
            <a:r>
              <a:rPr lang="en-US" sz="2800" dirty="0" smtClean="0">
                <a:solidFill>
                  <a:schemeClr val="tx1"/>
                </a:solidFill>
              </a:rPr>
              <a:t>nonymous (adj)  not </a:t>
            </a:r>
            <a:r>
              <a:rPr lang="en-US" sz="2800" b="1" i="1" dirty="0" smtClean="0">
                <a:solidFill>
                  <a:schemeClr val="tx1"/>
                </a:solidFill>
              </a:rPr>
              <a:t>named</a:t>
            </a:r>
            <a:r>
              <a:rPr lang="en-US" sz="2800" dirty="0" smtClean="0">
                <a:solidFill>
                  <a:schemeClr val="tx1"/>
                </a:solidFill>
              </a:rPr>
              <a:t> or identified; done by someone unknown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685800"/>
            <a:ext cx="6858000" cy="9906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Root Word List:  </a:t>
            </a:r>
            <a:r>
              <a:rPr lang="en-US" sz="3600" dirty="0" err="1" smtClean="0"/>
              <a:t>ono</a:t>
            </a:r>
            <a:r>
              <a:rPr lang="en-US" sz="3600" dirty="0" smtClean="0"/>
              <a:t>, </a:t>
            </a:r>
            <a:r>
              <a:rPr lang="en-US" sz="3600" dirty="0" err="1" smtClean="0"/>
              <a:t>nym</a:t>
            </a:r>
            <a:r>
              <a:rPr lang="en-US" sz="3600" dirty="0" smtClean="0"/>
              <a:t>, </a:t>
            </a:r>
            <a:r>
              <a:rPr lang="en-US" sz="3600" dirty="0" err="1" smtClean="0"/>
              <a:t>onym</a:t>
            </a:r>
            <a:r>
              <a:rPr lang="en-US" sz="3600" dirty="0" smtClean="0"/>
              <a:t> = word, name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6589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ntonym (n)   a </a:t>
            </a:r>
            <a:r>
              <a:rPr lang="en-US" b="1" i="1" dirty="0" smtClean="0"/>
              <a:t>word</a:t>
            </a:r>
            <a:r>
              <a:rPr lang="en-US" dirty="0" smtClean="0"/>
              <a:t> that means the opposite of another </a:t>
            </a:r>
            <a:r>
              <a:rPr lang="en-US" b="1" i="1" dirty="0" smtClean="0"/>
              <a:t>word</a:t>
            </a:r>
          </a:p>
          <a:p>
            <a:endParaRPr lang="en-US" b="1" i="1" dirty="0"/>
          </a:p>
          <a:p>
            <a:r>
              <a:rPr lang="en-US" dirty="0" smtClean="0"/>
              <a:t>eponym (n)  a person for whom something, such as a city, building, or street, has been </a:t>
            </a:r>
            <a:r>
              <a:rPr lang="en-US" b="1" i="1" dirty="0" smtClean="0"/>
              <a:t>named</a:t>
            </a:r>
          </a:p>
          <a:p>
            <a:endParaRPr lang="en-US" b="1" i="1" dirty="0"/>
          </a:p>
          <a:p>
            <a:r>
              <a:rPr lang="en-US" dirty="0"/>
              <a:t>h</a:t>
            </a:r>
            <a:r>
              <a:rPr lang="en-US" dirty="0" smtClean="0"/>
              <a:t>eteronym  (n)  one of two or more </a:t>
            </a:r>
            <a:r>
              <a:rPr lang="en-US" b="1" i="1" dirty="0" smtClean="0"/>
              <a:t>words</a:t>
            </a:r>
            <a:r>
              <a:rPr lang="en-US" dirty="0" smtClean="0"/>
              <a:t> that are spelled alike but have different meanings and pronunciations, such as </a:t>
            </a:r>
            <a:r>
              <a:rPr lang="en-US" i="1" dirty="0" smtClean="0"/>
              <a:t>bass voice  </a:t>
            </a:r>
            <a:r>
              <a:rPr lang="en-US" dirty="0" smtClean="0"/>
              <a:t>and </a:t>
            </a:r>
            <a:r>
              <a:rPr lang="en-US" i="1" dirty="0" smtClean="0"/>
              <a:t>bass, a fish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Word List: </a:t>
            </a:r>
            <a:r>
              <a:rPr lang="en-US" dirty="0" err="1" smtClean="0"/>
              <a:t>ono</a:t>
            </a:r>
            <a:r>
              <a:rPr lang="en-US" dirty="0" smtClean="0"/>
              <a:t>, </a:t>
            </a:r>
            <a:r>
              <a:rPr lang="en-US" dirty="0" err="1" smtClean="0"/>
              <a:t>nym</a:t>
            </a:r>
            <a:r>
              <a:rPr lang="en-US" dirty="0" smtClean="0"/>
              <a:t>, </a:t>
            </a:r>
            <a:r>
              <a:rPr lang="en-US" dirty="0" err="1" smtClean="0"/>
              <a:t>onym</a:t>
            </a:r>
            <a:r>
              <a:rPr lang="en-US" dirty="0" smtClean="0"/>
              <a:t> = word,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00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omonym (n)   one of two or more </a:t>
            </a:r>
            <a:r>
              <a:rPr lang="en-US" b="1" i="1" dirty="0" smtClean="0"/>
              <a:t>words</a:t>
            </a:r>
            <a:r>
              <a:rPr lang="en-US" dirty="0" smtClean="0"/>
              <a:t> that are pronounced alike but have different spellings and meanings, such as </a:t>
            </a:r>
            <a:r>
              <a:rPr lang="en-US" i="1" dirty="0" smtClean="0"/>
              <a:t>isle  and aisle</a:t>
            </a:r>
          </a:p>
          <a:p>
            <a:endParaRPr lang="en-US" i="1" dirty="0"/>
          </a:p>
          <a:p>
            <a:endParaRPr lang="en-US" i="1" dirty="0" smtClean="0"/>
          </a:p>
          <a:p>
            <a:r>
              <a:rPr lang="en-US" dirty="0" smtClean="0"/>
              <a:t>Onomatopoeia  (n)  the formation of </a:t>
            </a:r>
            <a:r>
              <a:rPr lang="en-US" b="1" i="1" dirty="0" smtClean="0"/>
              <a:t>words </a:t>
            </a:r>
            <a:r>
              <a:rPr lang="en-US" dirty="0" smtClean="0"/>
              <a:t>that imitate sounds associated with the objects or actions to which they refer</a:t>
            </a:r>
          </a:p>
          <a:p>
            <a:endParaRPr lang="en-US" i="1" dirty="0"/>
          </a:p>
          <a:p>
            <a:endParaRPr lang="en-US" i="1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Word List: </a:t>
            </a:r>
            <a:r>
              <a:rPr lang="en-US" dirty="0" err="1"/>
              <a:t>ono</a:t>
            </a:r>
            <a:r>
              <a:rPr lang="en-US" dirty="0"/>
              <a:t>, </a:t>
            </a:r>
            <a:r>
              <a:rPr lang="en-US" dirty="0" err="1"/>
              <a:t>nym</a:t>
            </a:r>
            <a:r>
              <a:rPr lang="en-US" dirty="0"/>
              <a:t>, </a:t>
            </a:r>
            <a:r>
              <a:rPr lang="en-US" dirty="0" err="1"/>
              <a:t>onym</a:t>
            </a:r>
            <a:r>
              <a:rPr lang="en-US" dirty="0"/>
              <a:t> = word, </a:t>
            </a:r>
            <a:r>
              <a:rPr lang="en-US" dirty="0" smtClean="0"/>
              <a:t>name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10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</a:t>
            </a:r>
            <a:r>
              <a:rPr lang="en-US" dirty="0" err="1" smtClean="0"/>
              <a:t>ronym</a:t>
            </a:r>
            <a:r>
              <a:rPr lang="en-US" dirty="0" smtClean="0"/>
              <a:t> (n)  a string of </a:t>
            </a:r>
            <a:r>
              <a:rPr lang="en-US" b="1" i="1" dirty="0" smtClean="0"/>
              <a:t>words</a:t>
            </a:r>
            <a:r>
              <a:rPr lang="en-US" dirty="0" smtClean="0"/>
              <a:t> that sounds the same as another string </a:t>
            </a:r>
            <a:r>
              <a:rPr lang="en-US" b="1" i="1" dirty="0" smtClean="0"/>
              <a:t>of words</a:t>
            </a:r>
            <a:r>
              <a:rPr lang="en-US" dirty="0" smtClean="0"/>
              <a:t>, such as gray day and gray A. </a:t>
            </a:r>
          </a:p>
          <a:p>
            <a:endParaRPr lang="en-US" dirty="0"/>
          </a:p>
          <a:p>
            <a:r>
              <a:rPr lang="en-US" dirty="0"/>
              <a:t>p</a:t>
            </a:r>
            <a:r>
              <a:rPr lang="en-US" dirty="0" smtClean="0"/>
              <a:t>seudonym  (n)  false </a:t>
            </a:r>
            <a:r>
              <a:rPr lang="en-US" b="1" i="1" dirty="0" smtClean="0"/>
              <a:t>name</a:t>
            </a:r>
            <a:r>
              <a:rPr lang="en-US" dirty="0" smtClean="0"/>
              <a:t>; a fictitious </a:t>
            </a:r>
            <a:r>
              <a:rPr lang="en-US" b="1" i="1" dirty="0" smtClean="0"/>
              <a:t>name</a:t>
            </a:r>
          </a:p>
          <a:p>
            <a:endParaRPr lang="en-US" b="1" i="1" dirty="0"/>
          </a:p>
          <a:p>
            <a:endParaRPr lang="en-US" b="1" i="1" dirty="0" smtClean="0"/>
          </a:p>
          <a:p>
            <a:r>
              <a:rPr lang="en-US" dirty="0"/>
              <a:t>s</a:t>
            </a:r>
            <a:r>
              <a:rPr lang="en-US" dirty="0" smtClean="0"/>
              <a:t>ynonym  (n)   one of two or more </a:t>
            </a:r>
            <a:r>
              <a:rPr lang="en-US" b="1" i="1" dirty="0" smtClean="0"/>
              <a:t>words</a:t>
            </a:r>
            <a:r>
              <a:rPr lang="en-US" dirty="0" smtClean="0"/>
              <a:t> that have the same meaning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Word List: </a:t>
            </a:r>
            <a:r>
              <a:rPr lang="en-US" dirty="0" err="1"/>
              <a:t>ono</a:t>
            </a:r>
            <a:r>
              <a:rPr lang="en-US" dirty="0"/>
              <a:t>, </a:t>
            </a:r>
            <a:r>
              <a:rPr lang="en-US" dirty="0" err="1"/>
              <a:t>nym</a:t>
            </a:r>
            <a:r>
              <a:rPr lang="en-US" dirty="0"/>
              <a:t>, </a:t>
            </a:r>
            <a:r>
              <a:rPr lang="en-US" dirty="0" err="1"/>
              <a:t>onym</a:t>
            </a:r>
            <a:r>
              <a:rPr lang="en-US" dirty="0"/>
              <a:t> = word, name</a:t>
            </a:r>
          </a:p>
        </p:txBody>
      </p:sp>
    </p:spTree>
    <p:extLst>
      <p:ext uri="{BB962C8B-B14F-4D97-AF65-F5344CB8AC3E}">
        <p14:creationId xmlns:p14="http://schemas.microsoft.com/office/powerpoint/2010/main" val="299350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</TotalTime>
  <Words>247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Paper</vt:lpstr>
      <vt:lpstr>Root Word List:  ono, nym, onym = word, name</vt:lpstr>
      <vt:lpstr>Word List: ono, nym, onym = word, name</vt:lpstr>
      <vt:lpstr>Word List: ono, nym, onym = word, name   </vt:lpstr>
      <vt:lpstr>Word List: ono, nym, onym = word, name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 Word List:  ono, nym, onym = word, name</dc:title>
  <dc:creator>vjdean</dc:creator>
  <cp:lastModifiedBy>vjdean</cp:lastModifiedBy>
  <cp:revision>4</cp:revision>
  <dcterms:created xsi:type="dcterms:W3CDTF">2012-10-17T14:12:35Z</dcterms:created>
  <dcterms:modified xsi:type="dcterms:W3CDTF">2012-10-17T14:38:46Z</dcterms:modified>
</cp:coreProperties>
</file>